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1"/>
  </p:notesMasterIdLst>
  <p:sldIdLst>
    <p:sldId id="256" r:id="rId2"/>
    <p:sldId id="400" r:id="rId3"/>
    <p:sldId id="390" r:id="rId4"/>
    <p:sldId id="391" r:id="rId5"/>
    <p:sldId id="401" r:id="rId6"/>
    <p:sldId id="376" r:id="rId7"/>
    <p:sldId id="377" r:id="rId8"/>
    <p:sldId id="373" r:id="rId9"/>
    <p:sldId id="375" r:id="rId10"/>
    <p:sldId id="349" r:id="rId11"/>
    <p:sldId id="341" r:id="rId12"/>
    <p:sldId id="396" r:id="rId13"/>
    <p:sldId id="402" r:id="rId14"/>
    <p:sldId id="403" r:id="rId15"/>
    <p:sldId id="405" r:id="rId16"/>
    <p:sldId id="404" r:id="rId17"/>
    <p:sldId id="395" r:id="rId18"/>
    <p:sldId id="398" r:id="rId19"/>
    <p:sldId id="399" r:id="rId20"/>
    <p:sldId id="406" r:id="rId21"/>
    <p:sldId id="407" r:id="rId22"/>
    <p:sldId id="409" r:id="rId23"/>
    <p:sldId id="408" r:id="rId24"/>
    <p:sldId id="410" r:id="rId25"/>
    <p:sldId id="393" r:id="rId26"/>
    <p:sldId id="394" r:id="rId27"/>
    <p:sldId id="340" r:id="rId28"/>
    <p:sldId id="354" r:id="rId29"/>
    <p:sldId id="355" r:id="rId30"/>
    <p:sldId id="356" r:id="rId31"/>
    <p:sldId id="357" r:id="rId32"/>
    <p:sldId id="345" r:id="rId33"/>
    <p:sldId id="358" r:id="rId34"/>
    <p:sldId id="362" r:id="rId35"/>
    <p:sldId id="363" r:id="rId36"/>
    <p:sldId id="388" r:id="rId37"/>
    <p:sldId id="411" r:id="rId38"/>
    <p:sldId id="412" r:id="rId39"/>
    <p:sldId id="413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71" autoAdjust="0"/>
  </p:normalViewPr>
  <p:slideViewPr>
    <p:cSldViewPr>
      <p:cViewPr varScale="1">
        <p:scale>
          <a:sx n="66" d="100"/>
          <a:sy n="66" d="100"/>
        </p:scale>
        <p:origin x="-141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666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98899-F665-4D87-B19E-80C338DE0D20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DA6DE-062A-40D9-9860-A10CA9107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52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F6979-D857-4ECE-928C-ABE6B72BE218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/>
            </a:lvl1pPr>
          </a:lstStyle>
          <a:p>
            <a:pPr algn="r"/>
            <a:r>
              <a:rPr lang="en-US" dirty="0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17919-1F2F-4813-B098-3482A68FD445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ED61-6EF3-4E47-B18C-674F3721511C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D6790-C02E-4EF3-B049-6F0281DA6EC7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CFEE-691B-4B6C-BF5B-1D2307F8188E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0533B-1CCB-4817-B150-FB543A85501E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E558C-9270-48EC-B9C1-2D5B9F5DF2A6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19F2E-50FB-4415-87D9-9CD88A951B54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10A0B-3FB1-440C-B2F6-1FE585CC3BF8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2575-F9AE-4BBB-8874-F5DDAD69D3CC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CAE5569-065A-49D8-8035-4918F4101655}" type="datetime2">
              <a:rPr lang="en-US" smtClean="0"/>
              <a:t>Tuesday, March 19,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witter.com/WebSciD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JacobAWoh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twitter.com/JacobAWoh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8747780221157376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936793371165901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LauraLoom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521035750/twitter.com/LauraLoome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09899571649890713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099338734342934528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uerniss/status/1099085107074342912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ffpost.com/entry/jacob-wohl-fake-threats-minneapolis-police_n_5c896bb2e4b0450ddae6f35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09932221451046092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107199385165852673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Potenciado/status/110597328535385292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Alleyeceeing/status/1105910384853159936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webster/status/1105684469749555205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oneunderscore__/status/1105937767480131586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illreporter.com/michael-avenatti-will-pursue-criminal-charges-against-jacob-wohl-27717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DrakeHomes61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DrakeHomes61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witter.com/search-advance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cnews.com/tech/tech-news/twitter-suspends-conservative-activist-jacob-wohl-after-he-admits-making-n97645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Kaimandante/status/110570885419573248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SpaceHamster/status/110573459351107584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li/status/1105889840221048833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dailybeast.com/jacob-wohl-permanently-banned-by-twitter-for-fake-account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sisinsider.com/jacob-wohl-trump-twitter-supporter-mueller-investigation-2018-1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ccount/suspended" TargetMode="External"/><Relationship Id="rId2" Type="http://schemas.openxmlformats.org/officeDocument/2006/relationships/hyperlink" Target="https://twitter.com/Women_4_Schultz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Women_4_Schultz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JWohlTreas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emgator.cs.odu.edu/timemap/link/https:/twitter.com/Ericshanzne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b="1" dirty="0" smtClean="0"/>
              <a:t>Did </a:t>
            </a:r>
            <a:r>
              <a:rPr lang="en-US" sz="2800" b="1" dirty="0" err="1" smtClean="0"/>
              <a:t>jacob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wohl</a:t>
            </a:r>
            <a:r>
              <a:rPr lang="en-US" sz="2800" b="1" dirty="0" smtClean="0"/>
              <a:t> send death threats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 smtClean="0"/>
              <a:t> to himself?</a:t>
            </a:r>
            <a:endParaRPr lang="en-US" sz="2200" cap="none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467100"/>
            <a:ext cx="6400800" cy="3009900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b="1" dirty="0"/>
              <a:t>Mohammed Nauman Siddique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Web Archiving Forensics (CS 895) </a:t>
            </a:r>
          </a:p>
          <a:p>
            <a:pPr algn="ctr" fontAlgn="base">
              <a:lnSpc>
                <a:spcPct val="120000"/>
              </a:lnSpc>
            </a:pPr>
            <a:r>
              <a:rPr lang="en-US" dirty="0"/>
              <a:t>Spring, 2019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Web Science and Digital Libraries Group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Old Dominion University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/>
              <a:t>Norfolk, Virginia, USA</a:t>
            </a: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b="1" u="sng" dirty="0">
                <a:solidFill>
                  <a:schemeClr val="hlink"/>
                </a:solidFill>
                <a:hlinkClick r:id="rId2"/>
              </a:rPr>
              <a:t>@</a:t>
            </a:r>
            <a:r>
              <a:rPr lang="en-US" b="1" u="sng" dirty="0" smtClean="0">
                <a:solidFill>
                  <a:schemeClr val="hlink"/>
                </a:solidFill>
                <a:hlinkClick r:id="rId2"/>
              </a:rPr>
              <a:t>WebSciDL</a:t>
            </a:r>
            <a:endParaRPr lang="en-US" b="1" u="sng" dirty="0" smtClean="0">
              <a:solidFill>
                <a:schemeClr val="hlink"/>
              </a:solidFill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  <a:buSzPts val="1275"/>
            </a:pPr>
            <a:r>
              <a:rPr lang="en-US" dirty="0" smtClean="0"/>
              <a:t>2019/03/20</a:t>
            </a:r>
            <a:endParaRPr lang="en-US" dirty="0"/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b="1" u="sng" dirty="0">
              <a:solidFill>
                <a:schemeClr val="hlink"/>
              </a:solidFill>
            </a:endParaRPr>
          </a:p>
          <a:p>
            <a:pPr lvl="0" algn="ctr">
              <a:lnSpc>
                <a:spcPct val="120000"/>
              </a:lnSpc>
              <a:spcBef>
                <a:spcPts val="300"/>
              </a:spcBef>
              <a:buSzPts val="1275"/>
            </a:pP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Google Shape;96;p13" descr="C:\Users\nauman\Desktop\glider-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886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7;p13" descr="F:\Fall2018\WSDL\AUT_PPT\download (1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5200" y="3886200"/>
            <a:ext cx="1066799" cy="106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2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Jacob </a:t>
            </a:r>
            <a:r>
              <a:rPr lang="en-US" sz="3200" dirty="0" err="1" smtClean="0"/>
              <a:t>Wohl’s</a:t>
            </a:r>
            <a:r>
              <a:rPr lang="en-US" sz="3200" dirty="0" smtClean="0"/>
              <a:t> Twitter account is </a:t>
            </a:r>
            <a:r>
              <a:rPr lang="en-US" sz="3200" dirty="0"/>
              <a:t>s</a:t>
            </a:r>
            <a:r>
              <a:rPr lang="en-US" sz="3200" dirty="0" smtClean="0"/>
              <a:t>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twitter.com/JacobAWohl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17:27:16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GMTlast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-modified: Mon, 18 Mar 2019 17:27:16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5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Internet Archive has 319 mementos for @JacobAWohl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7430"/>
            <a:ext cx="8229600" cy="440234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https://web.archive.org/web/*/twitter.com/JacobAWohl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215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 </a:t>
            </a:r>
            <a:r>
              <a:rPr lang="en-US" dirty="0" err="1" smtClean="0"/>
              <a:t>Milnneapolis</a:t>
            </a:r>
            <a:r>
              <a:rPr lang="en-US" dirty="0" smtClean="0"/>
              <a:t> on 2019/02/21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91" y="1600200"/>
            <a:ext cx="6958818" cy="4876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https://twitter.com/ali/status/1098747780221157376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949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ali</a:t>
            </a:r>
            <a:r>
              <a:rPr lang="en-US" sz="3200" dirty="0" smtClean="0"/>
              <a:t>, @JacobAWohl, and @</a:t>
            </a:r>
            <a:r>
              <a:rPr lang="en-US" sz="3200" dirty="0" err="1" smtClean="0"/>
              <a:t>LauraLoomer</a:t>
            </a:r>
            <a:r>
              <a:rPr lang="en-US" sz="3200" dirty="0" smtClean="0"/>
              <a:t> were filming a documentary on @</a:t>
            </a:r>
            <a:r>
              <a:rPr lang="en-US" sz="3200" dirty="0" err="1" smtClean="0"/>
              <a:t>ilhan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5902"/>
            <a:ext cx="8229600" cy="46253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https://twitter.com/ali/status/1099367933711659013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13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@</a:t>
            </a:r>
            <a:r>
              <a:rPr lang="en-US" dirty="0" err="1" smtClean="0"/>
              <a:t>ali</a:t>
            </a:r>
            <a:r>
              <a:rPr lang="en-US" dirty="0" smtClean="0"/>
              <a:t> shoots hard-right agenda videos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8689426" cy="47764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0359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Laura </a:t>
            </a:r>
            <a:r>
              <a:rPr lang="en-US" sz="3200" dirty="0" err="1" smtClean="0"/>
              <a:t>Loomer</a:t>
            </a:r>
            <a:r>
              <a:rPr lang="en-US" sz="3200" dirty="0" smtClean="0"/>
              <a:t> </a:t>
            </a:r>
            <a:r>
              <a:rPr lang="en-US" sz="3200" dirty="0" smtClean="0"/>
              <a:t>suspended since 2019/11/29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twitter.com/LauraLoomer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17:47:27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17:47:27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07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LauraLoomer</a:t>
            </a:r>
            <a:r>
              <a:rPr lang="en-US" dirty="0" smtClean="0"/>
              <a:t> investigative journalist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5267"/>
            <a:ext cx="8534400" cy="475654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https://web.archive.org/web/20180521035750/twitter.com/LauraLoomer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669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Going around in Minneapolis with security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5890"/>
            <a:ext cx="8534400" cy="48174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https://twitter.com/webster/status/1098995716498907136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19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Refuses to show his security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747104"/>
            <a:ext cx="8493395" cy="47298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https://twitter.com/webster/status/1099338734342934528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7897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security to be seen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1266"/>
            <a:ext cx="8229600" cy="461466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https://twitter.com/Fuerniss/status/1099085107074342912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422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Jacob </a:t>
            </a:r>
            <a:r>
              <a:rPr lang="en-US" dirty="0" err="1" smtClean="0"/>
              <a:t>Wohl</a:t>
            </a:r>
            <a:r>
              <a:rPr lang="en-US" dirty="0" smtClean="0"/>
              <a:t> fake his threat?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0864"/>
            <a:ext cx="8229600" cy="461547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https://www.huffpost.com/entry/jacob-wohl-fake-threats-minneapolis-police_n_5c896bb2e4b0450ddae6f35b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593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ali</a:t>
            </a:r>
            <a:r>
              <a:rPr lang="en-US" dirty="0" smtClean="0"/>
              <a:t> tweets about threats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7887"/>
            <a:ext cx="8229600" cy="46014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https://twitter.com/ali/status/1099322214510460929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897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@</a:t>
            </a:r>
            <a:r>
              <a:rPr lang="en-US" sz="3200" dirty="0" err="1" smtClean="0"/>
              <a:t>ali</a:t>
            </a:r>
            <a:r>
              <a:rPr lang="en-US" sz="3200" dirty="0" smtClean="0"/>
              <a:t> says dozens of threat messages received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4063"/>
            <a:ext cx="8643980" cy="47991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https://twitter.com/ali/status/1107199385165852673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9836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Screenshot of  police report on the threat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0031"/>
            <a:ext cx="8229600" cy="457713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https://twitter.com/ThePotenciado/status/1105973285353852928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3033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@DrakeHomes</a:t>
            </a:r>
            <a:r>
              <a:rPr lang="en-US" dirty="0" smtClean="0"/>
              <a:t>612 threat message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0811"/>
            <a:ext cx="8229600" cy="459557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https://twitter.com/THEAlleyeceeing/status/1105910384853159936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541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 message sent to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5267"/>
            <a:ext cx="8229600" cy="45866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https://twitter.com/webster/status/1105684469749555205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25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Minnesota Realtor’s photo was used on fake account</a:t>
            </a:r>
            <a:endParaRPr lang="en-US" sz="36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9227"/>
            <a:ext cx="8512560" cy="479823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https://twitter.com/oneunderscore__/status/1105937767480131586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073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Legal charges will be pressed for impersonation </a:t>
            </a:r>
            <a:endParaRPr 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0729"/>
            <a:ext cx="8229600" cy="453574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https://hillreporter.com/michael-avenatti-will-pursue-criminal-charges-against-jacob-wohl-27717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7288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Fake account that sent threat is suspended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msiddique@wsdl-3102-03:/$ 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twitter.com/DrakeHomes612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17:31:31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Mon, 18 Mar 2019 17:31:31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47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memento for @DrakeHomes612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twitter.com/DrakeHomes612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05:50:28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Checking Twitter’s advanced search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2"/>
              </a:rPr>
              <a:t>https://twitter.com/search-advanced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72875"/>
            <a:ext cx="6967989" cy="4915562"/>
          </a:xfrm>
        </p:spPr>
      </p:pic>
      <p:sp>
        <p:nvSpPr>
          <p:cNvPr id="11" name="Rectangle 10"/>
          <p:cNvSpPr/>
          <p:nvPr/>
        </p:nvSpPr>
        <p:spPr>
          <a:xfrm>
            <a:off x="1524000" y="3733800"/>
            <a:ext cx="68580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suspends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8686800" cy="472344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76200" y="64412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https://www.nbcnews.com/tech/tech-news/twitter-suspends-conservative-activist-jacob-wohl-after-he-admits-making-n976451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93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Could not even spell his name correctly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52600"/>
            <a:ext cx="8534400" cy="477871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https://twitter.com/Kaimandante/status/1105708854195732480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816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@DrakeHomes612 was live on 17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March 2019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89" y="1752600"/>
            <a:ext cx="8660782" cy="4935866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00400" y="2971800"/>
            <a:ext cx="30480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245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tweet from @DrakeHomes612 to @JacobAWohl </a:t>
            </a:r>
            <a:endParaRPr lang="en-US" sz="28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304203"/>
            <a:ext cx="8058655" cy="523503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https://twitter.com/TheSpaceHamster/status/1105734593511075841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4559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reply from him to @DrakeHomes612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7543800" cy="522772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23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Did @</a:t>
            </a:r>
            <a:r>
              <a:rPr lang="en-US" sz="3600" dirty="0" err="1" smtClean="0"/>
              <a:t>ali</a:t>
            </a:r>
            <a:r>
              <a:rPr lang="en-US" sz="3600" dirty="0" smtClean="0"/>
              <a:t> mention @Drakehomes612 in his tweets?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230132" cy="498951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39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Nope!! No results..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087259" cy="49209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39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33599"/>
            <a:ext cx="4296445" cy="3352800"/>
          </a:xfrm>
        </p:spPr>
      </p:pic>
      <p:pic>
        <p:nvPicPr>
          <p:cNvPr id="2051" name="Picture 3" descr="F:\Spring2019\Forensics\Assignment\Assignment2\Photo_Thre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609" y="2057400"/>
            <a:ext cx="4791391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09600" y="3809999"/>
            <a:ext cx="3429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10400" y="3048000"/>
            <a:ext cx="1371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9600" y="4038600"/>
            <a:ext cx="2743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853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sz="5400" dirty="0" smtClean="0"/>
              <a:t>Backup Slides</a:t>
            </a:r>
            <a:endParaRPr lang="en-US" sz="5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29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8583605" cy="483000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https://twitter.com/ali/status/1105889840221048833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9454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Events timeline slide from beginning to end</a:t>
            </a:r>
          </a:p>
          <a:p>
            <a:r>
              <a:rPr lang="en-US" dirty="0" smtClean="0"/>
              <a:t>2019/01/24 - @DrakeHomes612’s tweet mentions @JacobAWohl </a:t>
            </a:r>
          </a:p>
          <a:p>
            <a:r>
              <a:rPr lang="en-US" dirty="0" smtClean="0"/>
              <a:t>2019/02/26 - Twitter suspends Jacob </a:t>
            </a:r>
            <a:r>
              <a:rPr lang="en-US" dirty="0" err="1" smtClean="0"/>
              <a:t>Wohl</a:t>
            </a:r>
            <a:r>
              <a:rPr lang="en-US" dirty="0" smtClean="0"/>
              <a:t> over fake accounts</a:t>
            </a:r>
          </a:p>
          <a:p>
            <a:r>
              <a:rPr lang="en-US" dirty="0" smtClean="0"/>
              <a:t>2019/02/26 – Ali claims death threats in Minnesota</a:t>
            </a:r>
          </a:p>
          <a:p>
            <a:r>
              <a:rPr lang="en-US" dirty="0" smtClean="0"/>
              <a:t>2019/02/26 – Daily Beast reports @DrakeHomes612 as fake account of Jacob </a:t>
            </a:r>
            <a:r>
              <a:rPr lang="en-US" dirty="0" err="1" smtClean="0"/>
              <a:t>Wohl</a:t>
            </a:r>
            <a:endParaRPr lang="en-US" dirty="0" smtClean="0"/>
          </a:p>
          <a:p>
            <a:r>
              <a:rPr lang="en-US" dirty="0" smtClean="0"/>
              <a:t>2019/03/13 – Police case filed for death threats</a:t>
            </a:r>
          </a:p>
          <a:p>
            <a:r>
              <a:rPr lang="en-US" dirty="0" smtClean="0"/>
              <a:t> 2019/03/17 – Last mention for @DrakeHomes612 in tweets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3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Daily Beast reports </a:t>
            </a:r>
            <a:r>
              <a:rPr lang="en-US" dirty="0" err="1" smtClean="0"/>
              <a:t>Wohl’s</a:t>
            </a:r>
            <a:r>
              <a:rPr lang="en-US" dirty="0" smtClean="0"/>
              <a:t> fake Twitter accounts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92963"/>
            <a:ext cx="8229600" cy="44912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4300" y="6517466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https://www.thedailybeast.com/jacob-wohl-permanently-banned-by-twitter-for-fake-accounts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19400" y="4343400"/>
            <a:ext cx="6096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:\Spring2019\Forensics\Assignment\Assignment2\Fakehandl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043" y="4438650"/>
            <a:ext cx="5954713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5410200" y="4724400"/>
            <a:ext cx="2971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95600" y="5029200"/>
            <a:ext cx="3429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69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you need to know about Jacob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59" y="1794674"/>
            <a:ext cx="8695547" cy="47055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https://www.thisisinsider.com/jacob-wohl-trump-twitter-supporter-mueller-investigation-2018-10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355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Jacob </a:t>
            </a:r>
            <a:r>
              <a:rPr lang="en-US" sz="3200" dirty="0" err="1" smtClean="0"/>
              <a:t>Wohl’s</a:t>
            </a:r>
            <a:r>
              <a:rPr lang="en-US" sz="3200" dirty="0" smtClean="0"/>
              <a:t> fake Twitter </a:t>
            </a:r>
            <a:r>
              <a:rPr lang="en-US" sz="3200" dirty="0" smtClean="0"/>
              <a:t>account suspended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twitter.com/Women_4_Schultz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302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cache-control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no-cache, no-store, must-revalidate, pre-check=0,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post-check=0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103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text/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html;charset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05:39:18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GMTexpires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31 Mar 1981 05:00:00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last-modified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05:39:18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location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3"/>
              </a:rPr>
              <a:t>twitter.com/account/suspended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Deletia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7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@Women_4_Schultz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twitter.com/Women_4_Schultz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05:42:55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82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JWohlTreason</a:t>
            </a:r>
            <a:r>
              <a:rPr lang="en-US" dirty="0" smtClean="0"/>
              <a:t>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twitter.com/JWohlTreason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08:45:07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57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Ericshanzner</a:t>
            </a:r>
            <a:r>
              <a:rPr lang="en-US" dirty="0" smtClean="0"/>
              <a:t> has no mementos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msiddique@wsdl-3102-03:/$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curl -I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https://memgator.cs.odu.edu/timemap/link/https://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hlinkClick r:id="rId2"/>
              </a:rPr>
              <a:t>twitter.com/Ericshanzner</a:t>
            </a:r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HTTP/1.1 </a:t>
            </a:r>
            <a:r>
              <a:rPr lang="en-US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404 Not </a:t>
            </a:r>
            <a:r>
              <a:rPr lang="en-US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Found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Access-Control-Allow-Origin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*Access-Control-Expose-Headers: Link, Location, X-Memento-Count,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Content-Length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Content-Type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text/plain;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charset=utf-8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Tue, 19 Mar 2019 08:48:43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GMT</a:t>
            </a: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X-Content-Type-Options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nosniff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X-Generator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MemGator:1.0-rc7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X-Memento-Count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 0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5A47B-D581-489A-9070-198078CE78CA}" type="datetime2">
              <a:rPr lang="en-US" smtClean="0"/>
              <a:t>Tuesday, March 19,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smtClean="0"/>
              <a:t>@WebSciDL, @m_nsiddique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609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3424</TotalTime>
  <Words>1160</Words>
  <Application>Microsoft Office PowerPoint</Application>
  <PresentationFormat>On-screen Show (4:3)</PresentationFormat>
  <Paragraphs>264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Clarity</vt:lpstr>
      <vt:lpstr>Did jacob wohl send death threats  to himself?</vt:lpstr>
      <vt:lpstr>Did Jacob Wohl fake his threat?</vt:lpstr>
      <vt:lpstr>Twitter suspends Jacob Wohl</vt:lpstr>
      <vt:lpstr>Daily Beast reports Wohl’s fake Twitter accounts</vt:lpstr>
      <vt:lpstr>All you need to know about Jacob Wohl</vt:lpstr>
      <vt:lpstr>Jacob Wohl’s fake Twitter account suspended</vt:lpstr>
      <vt:lpstr>@Women_4_Schultz has no mementos</vt:lpstr>
      <vt:lpstr>@JWohlTreason has no mementos</vt:lpstr>
      <vt:lpstr>@Ericshanzner has no mementos</vt:lpstr>
      <vt:lpstr>Jacob Wohl’s Twitter account is suspended</vt:lpstr>
      <vt:lpstr>Internet Archive has 319 mementos for @JacobAWohl</vt:lpstr>
      <vt:lpstr>Reach Milnneapolis on 2019/02/21</vt:lpstr>
      <vt:lpstr>@ali, @JacobAWohl, and @LauraLoomer were filming a documentary on @ilhan</vt:lpstr>
      <vt:lpstr> @ali shoots hard-right agenda videos</vt:lpstr>
      <vt:lpstr>Laura Loomer suspended since 2019/11/29</vt:lpstr>
      <vt:lpstr>@LauraLoomer investigative journalist</vt:lpstr>
      <vt:lpstr>Going around in Minneapolis with security</vt:lpstr>
      <vt:lpstr>Refuses to show his security</vt:lpstr>
      <vt:lpstr>No security to be seen</vt:lpstr>
      <vt:lpstr>@ali tweets about threats</vt:lpstr>
      <vt:lpstr>@ali says dozens of threat messages received</vt:lpstr>
      <vt:lpstr>Screenshot of  police report on the threat</vt:lpstr>
      <vt:lpstr>@DrakeHomes612 threat message</vt:lpstr>
      <vt:lpstr>Threat message sent to Jacob Wohl</vt:lpstr>
      <vt:lpstr>Minnesota Realtor’s photo was used on fake account</vt:lpstr>
      <vt:lpstr>Legal charges will be pressed for impersonation </vt:lpstr>
      <vt:lpstr>Fake account that sent threat is suspended</vt:lpstr>
      <vt:lpstr>No memento for @DrakeHomes612</vt:lpstr>
      <vt:lpstr>Checking Twitter’s advanced search</vt:lpstr>
      <vt:lpstr>Could not even spell his name correctly</vt:lpstr>
      <vt:lpstr>@DrakeHomes612 was live on 17th March 2019</vt:lpstr>
      <vt:lpstr>A tweet from @DrakeHomes612 to @JacobAWohl </vt:lpstr>
      <vt:lpstr>No reply from him to @DrakeHomes612</vt:lpstr>
      <vt:lpstr>Did @ali mention @Drakehomes612 in his tweets?</vt:lpstr>
      <vt:lpstr>Nope!! No results..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Manipulating Tweets from an Indian Political Party's IT Cell</dc:title>
  <dc:creator>nauman</dc:creator>
  <cp:lastModifiedBy>nauman</cp:lastModifiedBy>
  <cp:revision>178</cp:revision>
  <dcterms:created xsi:type="dcterms:W3CDTF">2019-02-24T18:51:55Z</dcterms:created>
  <dcterms:modified xsi:type="dcterms:W3CDTF">2019-03-19T17:46:21Z</dcterms:modified>
</cp:coreProperties>
</file>